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media/image7.jpeg" ContentType="image/jpeg"/>
  <Override PartName="/ppt/media/image8.jpeg" ContentType="image/jpeg"/>
  <Override PartName="/ppt/media/image9.jpeg" ContentType="image/jpeg"/>
  <Override PartName="/ppt/media/image10.jpeg" ContentType="image/jpeg"/>
  <Override PartName="/ppt/media/image11.jpeg" ContentType="image/jpeg"/>
  <Override PartName="/ppt/media/image12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 b="def" i="def"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ítulo y sub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o del título"/>
          <p:cNvSpPr txBox="1"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/>
            <a:r>
              <a:t>Texto del título</a:t>
            </a:r>
          </a:p>
        </p:txBody>
      </p:sp>
      <p:sp>
        <p:nvSpPr>
          <p:cNvPr id="12" name="Nivel de texto 1…"/>
          <p:cNvSpPr txBox="1"/>
          <p:nvPr>
            <p:ph type="body" sz="quarter" idx="1"/>
          </p:nvPr>
        </p:nvSpPr>
        <p:spPr>
          <a:xfrm>
            <a:off x="1270000" y="50419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13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i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 Juan López"/>
          <p:cNvSpPr txBox="1"/>
          <p:nvPr>
            <p:ph type="body" sz="quarter" idx="13"/>
          </p:nvPr>
        </p:nvSpPr>
        <p:spPr>
          <a:xfrm>
            <a:off x="1270000" y="6362700"/>
            <a:ext cx="10464800" cy="461366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i="1" sz="2400"/>
            </a:lvl1pPr>
          </a:lstStyle>
          <a:p>
            <a:pPr/>
            <a:r>
              <a:t>– Juan López</a:t>
            </a:r>
          </a:p>
        </p:txBody>
      </p:sp>
      <p:sp>
        <p:nvSpPr>
          <p:cNvPr id="94" name="“Escribe una cita aquí”"/>
          <p:cNvSpPr txBox="1"/>
          <p:nvPr>
            <p:ph type="body" sz="quarter" idx="14"/>
          </p:nvPr>
        </p:nvSpPr>
        <p:spPr>
          <a:xfrm>
            <a:off x="1270000" y="4267112"/>
            <a:ext cx="10464800" cy="609776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4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“Escribe una cita aquí”</a:t>
            </a:r>
          </a:p>
        </p:txBody>
      </p:sp>
      <p:sp>
        <p:nvSpPr>
          <p:cNvPr id="95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n"/>
          <p:cNvSpPr/>
          <p:nvPr>
            <p:ph type="pic" idx="13"/>
          </p:nvPr>
        </p:nvSpPr>
        <p:spPr>
          <a:xfrm>
            <a:off x="-949853" y="0"/>
            <a:ext cx="14904506" cy="9944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Foto (horizonta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n"/>
          <p:cNvSpPr/>
          <p:nvPr>
            <p:ph type="pic" idx="13"/>
          </p:nvPr>
        </p:nvSpPr>
        <p:spPr>
          <a:xfrm>
            <a:off x="1622088" y="289099"/>
            <a:ext cx="9753603" cy="650578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exto del título"/>
          <p:cNvSpPr txBox="1"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/>
            <a:r>
              <a:t>Texto del título</a:t>
            </a:r>
          </a:p>
        </p:txBody>
      </p:sp>
      <p:sp>
        <p:nvSpPr>
          <p:cNvPr id="22" name="Nivel de texto 1…"/>
          <p:cNvSpPr txBox="1"/>
          <p:nvPr>
            <p:ph type="body" sz="quarter" idx="1"/>
          </p:nvPr>
        </p:nvSpPr>
        <p:spPr>
          <a:xfrm>
            <a:off x="1270000" y="81534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23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ítulo (centro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o del título"/>
          <p:cNvSpPr txBox="1"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Texto del título</a:t>
            </a:r>
          </a:p>
        </p:txBody>
      </p:sp>
      <p:sp>
        <p:nvSpPr>
          <p:cNvPr id="31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Foto (vertica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n"/>
          <p:cNvSpPr/>
          <p:nvPr>
            <p:ph type="pic" idx="13"/>
          </p:nvPr>
        </p:nvSpPr>
        <p:spPr>
          <a:xfrm>
            <a:off x="2263775" y="613833"/>
            <a:ext cx="12401550" cy="82677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Texto del título"/>
          <p:cNvSpPr txBox="1"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Texto del título</a:t>
            </a:r>
          </a:p>
        </p:txBody>
      </p:sp>
      <p:sp>
        <p:nvSpPr>
          <p:cNvPr id="40" name="Nivel de texto 1…"/>
          <p:cNvSpPr txBox="1"/>
          <p:nvPr>
            <p:ph type="body" sz="quarter" idx="1"/>
          </p:nvPr>
        </p:nvSpPr>
        <p:spPr>
          <a:xfrm>
            <a:off x="952500" y="4724400"/>
            <a:ext cx="5334000" cy="4114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41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ítulo (arriba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o del títul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Texto del título</a:t>
            </a:r>
          </a:p>
        </p:txBody>
      </p:sp>
      <p:sp>
        <p:nvSpPr>
          <p:cNvPr id="49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ítulo y viñet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exto del títul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Texto del título</a:t>
            </a:r>
          </a:p>
        </p:txBody>
      </p:sp>
      <p:sp>
        <p:nvSpPr>
          <p:cNvPr id="57" name="Nivel de texto 1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58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ítulo, viñetas y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n"/>
          <p:cNvSpPr/>
          <p:nvPr>
            <p:ph type="pic" idx="13"/>
          </p:nvPr>
        </p:nvSpPr>
        <p:spPr>
          <a:xfrm>
            <a:off x="4086225" y="2586566"/>
            <a:ext cx="9429750" cy="62865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Texto del títul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Texto del título</a:t>
            </a:r>
          </a:p>
        </p:txBody>
      </p:sp>
      <p:sp>
        <p:nvSpPr>
          <p:cNvPr id="67" name="Nivel de texto 1…"/>
          <p:cNvSpPr txBox="1"/>
          <p:nvPr>
            <p:ph type="body" sz="half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pPr/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68" name="Número de diapositiva"/>
          <p:cNvSpPr txBox="1"/>
          <p:nvPr>
            <p:ph type="sldNum" sz="quarter" idx="2"/>
          </p:nvPr>
        </p:nvSpPr>
        <p:spPr>
          <a:xfrm>
            <a:off x="6328884" y="9296400"/>
            <a:ext cx="340259" cy="342900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Viñet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Nivel de texto 1…"/>
          <p:cNvSpPr txBox="1"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/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76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3 f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n"/>
          <p:cNvSpPr/>
          <p:nvPr>
            <p:ph type="pic" sz="quarter" idx="13"/>
          </p:nvPr>
        </p:nvSpPr>
        <p:spPr>
          <a:xfrm>
            <a:off x="6680200" y="5029200"/>
            <a:ext cx="6054748" cy="4038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Imagen"/>
          <p:cNvSpPr/>
          <p:nvPr>
            <p:ph type="pic" sz="quarter" idx="14"/>
          </p:nvPr>
        </p:nvSpPr>
        <p:spPr>
          <a:xfrm>
            <a:off x="6502400" y="889000"/>
            <a:ext cx="5867400" cy="39116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Imagen"/>
          <p:cNvSpPr/>
          <p:nvPr>
            <p:ph type="pic" idx="15"/>
          </p:nvPr>
        </p:nvSpPr>
        <p:spPr>
          <a:xfrm>
            <a:off x="-2374900" y="889000"/>
            <a:ext cx="11982450" cy="79883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o del título"/>
          <p:cNvSpPr txBox="1"/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Texto del título</a:t>
            </a:r>
          </a:p>
        </p:txBody>
      </p:sp>
      <p:sp>
        <p:nvSpPr>
          <p:cNvPr id="3" name="Nivel de texto 1…"/>
          <p:cNvSpPr txBox="1"/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4" name="Número de diapositiva"/>
          <p:cNvSpPr txBox="1"/>
          <p:nvPr>
            <p:ph type="sldNum" sz="quarter" idx="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b="0"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jpe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jpe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2.jpe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jpe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jpe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jpe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jpe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jpe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jpe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9.jpe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¿Cómo ser un buen manager?"/>
          <p:cNvSpPr txBox="1"/>
          <p:nvPr>
            <p:ph type="ctrTitle"/>
          </p:nvPr>
        </p:nvSpPr>
        <p:spPr>
          <a:xfrm>
            <a:off x="-38001" y="-203200"/>
            <a:ext cx="12827894" cy="3302000"/>
          </a:xfrm>
          <a:prstGeom prst="rect">
            <a:avLst/>
          </a:prstGeom>
        </p:spPr>
        <p:txBody>
          <a:bodyPr/>
          <a:lstStyle/>
          <a:p>
            <a:pPr/>
            <a:r>
              <a:t>¿Cómo ser un buen manager?</a:t>
            </a:r>
          </a:p>
        </p:txBody>
      </p:sp>
      <p:pic>
        <p:nvPicPr>
          <p:cNvPr id="120" name="superhero-leader-jpg.jpg" descr="superhero-leader-jpg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35961" y="3126114"/>
            <a:ext cx="7522663" cy="689577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Hacer doble clic para editar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49" name="f2ef69c93ccf4e2b8370da3b2084b961.jpg" descr="f2ef69c93ccf4e2b8370da3b2084b961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558800" y="-96173"/>
            <a:ext cx="14933500" cy="994594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Hacer doble clic para edita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490727">
              <a:defRPr sz="6719"/>
            </a:pPr>
          </a:p>
        </p:txBody>
      </p:sp>
      <p:sp>
        <p:nvSpPr>
          <p:cNvPr id="152" name="Hacer doble clic para editar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53" name="1-u4EBes6Muu2fy7iM8igMug.png" descr="1-u4EBes6Muu2fy7iM8igMug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819416" y="-825500"/>
            <a:ext cx="14643632" cy="106109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Hacer doble clic para editar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56" name="rich-people.jpg" descr="rich-people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355600" y="-381000"/>
            <a:ext cx="15927036" cy="1020325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racias.jpg" descr="gracias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830797" y="-508000"/>
            <a:ext cx="16666394" cy="1111092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Hacer doble clic para edita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490727">
              <a:defRPr sz="6719"/>
            </a:pPr>
          </a:p>
        </p:txBody>
      </p:sp>
      <p:sp>
        <p:nvSpPr>
          <p:cNvPr id="123" name="Hacer doble clic para editar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24" name="20191202173950-buen-jefe.jpeg" descr="20191202173950-buen-jefe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933700" y="-850900"/>
            <a:ext cx="15928985" cy="1060895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2018040915061747654.jpg" descr="2018040915061747654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151761" y="-57864"/>
            <a:ext cx="15790922" cy="986932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Hacer doble clic para editar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29" name="Detective-que-oy-boleros-principal.jpg" descr="Detective-que-oy-boleros-principal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320800" y="-91259"/>
            <a:ext cx="17664209" cy="993611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Hacer doble clic para editar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32" name="104816319-angry_boss.jpg" descr="104816319-angry_boss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831920" y="-189610"/>
            <a:ext cx="14951020" cy="1013282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Hacer doble clic para edita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490727">
              <a:defRPr sz="6719"/>
            </a:pPr>
          </a:p>
        </p:txBody>
      </p:sp>
      <p:sp>
        <p:nvSpPr>
          <p:cNvPr id="135" name="Hacer doble clic para editar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36" name="jefe empresa.jpg" descr="jefe empresa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092200" y="-565150"/>
            <a:ext cx="16004092" cy="1036202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Hacer doble clic para edita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490727">
              <a:defRPr sz="6719"/>
            </a:pPr>
          </a:p>
        </p:txBody>
      </p:sp>
      <p:sp>
        <p:nvSpPr>
          <p:cNvPr id="139" name="Hacer doble clic para editar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40" name="presidente-donald-trump-abrazando-una-bandera-pais-1551672518979.jpg" descr="presidente-donald-trump-abrazando-una-bandera-pais-1551672518979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5400" y="0"/>
            <a:ext cx="14433075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Hacer doble clic para edita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490727">
              <a:defRPr sz="6719"/>
            </a:pPr>
          </a:p>
        </p:txBody>
      </p:sp>
      <p:sp>
        <p:nvSpPr>
          <p:cNvPr id="143" name="Hacer doble clic para editar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44" name="leadership_1.jpg" descr="leadership_1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910791" y="-384219"/>
            <a:ext cx="14458602" cy="1020856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baldie.jpg" descr="baldie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133568"/>
            <a:ext cx="13004800" cy="866677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